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24" autoAdjust="0"/>
  </p:normalViewPr>
  <p:slideViewPr>
    <p:cSldViewPr snapToGrid="0">
      <p:cViewPr varScale="1">
        <p:scale>
          <a:sx n="74" d="100"/>
          <a:sy n="74" d="100"/>
        </p:scale>
        <p:origin x="5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FEC99-D713-4AA7-B96C-528B621D7568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7FE8B-5813-483E-A6F4-BB0A0EFD3B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73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5539C4-5133-4EE8-A5AA-34293A4E757D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93014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7CD2B28-A4B2-48BF-9FB1-BB8258C100C5}" type="slidenum">
              <a:rPr lang="fr-FR" altLang="fr-FR" smtClean="0">
                <a:latin typeface="Calibri" panose="020F0502020204030204" pitchFamily="34" charset="0"/>
              </a:rPr>
              <a:pPr/>
              <a:t>2</a:t>
            </a:fld>
            <a:endParaRPr lang="fr-FR" altLang="fr-FR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220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Présentations dans l’ordre de vos envois.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FE8B-5813-483E-A6F4-BB0A0EFD3B5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7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805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67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861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147483646 w 9248"/>
              <a:gd name="T1" fmla="*/ 2147483646 h 10000"/>
              <a:gd name="T2" fmla="*/ 2147483646 w 9248"/>
              <a:gd name="T3" fmla="*/ 2147483646 h 10000"/>
              <a:gd name="T4" fmla="*/ 2147483646 w 9248"/>
              <a:gd name="T5" fmla="*/ 2147483646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2147483646 h 10000"/>
              <a:gd name="T12" fmla="*/ 2147483646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2147483646 h 10000"/>
              <a:gd name="T24" fmla="*/ 2147483646 w 924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C86BE-8D16-49BB-880F-B5B07C4D4ADD}" type="datetime1">
              <a:rPr lang="en-US"/>
              <a:pPr>
                <a:defRPr/>
              </a:pPr>
              <a:t>6/15/2021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Laure ROS - Olivier Marti- Equipe REP + Montpellier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FBCD7-4DD8-472C-BA04-AD76A5B833B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3782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15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49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61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79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29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79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020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84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26E8D-63E7-49D0-98A7-1CB2E7D7C6F9}" type="datetimeFigureOut">
              <a:rPr lang="fr-FR" smtClean="0"/>
              <a:t>15/06/2021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5F5B6-23BB-43F0-B13A-832424FD6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5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293938" y="5337175"/>
            <a:ext cx="609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fr-FR" altLang="fr-FR">
              <a:solidFill>
                <a:schemeClr val="tx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023938" y="437971"/>
            <a:ext cx="10901362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defRPr/>
            </a:pPr>
            <a:r>
              <a:rPr lang="fr-FR" altLang="fr-FR" sz="5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FORUM CYCLE 1</a:t>
            </a:r>
          </a:p>
          <a:p>
            <a:pPr algn="ctr" eaLnBrk="1" hangingPunct="1">
              <a:defRPr/>
            </a:pPr>
            <a:endParaRPr lang="fr-FR" altLang="fr-FR" sz="5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fr-FR" altLang="fr-FR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Visioconférence</a:t>
            </a:r>
          </a:p>
          <a:p>
            <a:pPr algn="ctr" eaLnBrk="1" hangingPunct="1">
              <a:defRPr/>
            </a:pPr>
            <a:r>
              <a:rPr lang="fr-FR" altLang="fr-FR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Mercredi 16 juin 2021</a:t>
            </a:r>
          </a:p>
          <a:p>
            <a:pPr algn="ctr" eaLnBrk="1" hangingPunct="1">
              <a:defRPr/>
            </a:pPr>
            <a:r>
              <a:rPr lang="fr-FR" altLang="fr-FR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10h-11h30</a:t>
            </a:r>
          </a:p>
          <a:p>
            <a:pPr algn="ctr" eaLnBrk="1" hangingPunct="1">
              <a:defRPr/>
            </a:pPr>
            <a:endParaRPr lang="fr-FR" altLang="fr-FR" sz="58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>
              <a:defRPr/>
            </a:pPr>
            <a:r>
              <a:rPr lang="fr-FR" altLang="fr-FR" sz="2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Circonscription de Vienne 2, </a:t>
            </a:r>
            <a:r>
              <a:rPr lang="fr-FR" altLang="fr-FR" sz="26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Kindie</a:t>
            </a:r>
            <a:r>
              <a:rPr lang="fr-FR" altLang="fr-FR" sz="2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6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Giraudon</a:t>
            </a:r>
            <a:endParaRPr lang="fr-FR" altLang="fr-FR" sz="26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fr-FR" altLang="fr-FR" sz="26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56194" y="2080420"/>
            <a:ext cx="9662616" cy="2854988"/>
          </a:xfrm>
          <a:ln>
            <a:miter lim="800000"/>
            <a:headEnd/>
            <a:tailEnd/>
          </a:ln>
          <a:scene3d>
            <a:camera prst="isometricOffAxis1Right"/>
            <a:lightRig rig="threePt" dir="t"/>
          </a:scene3d>
          <a:extLst/>
        </p:spPr>
        <p:txBody>
          <a:bodyPr/>
          <a:lstStyle/>
          <a:p>
            <a:pPr algn="ctr">
              <a:defRPr/>
            </a:pPr>
            <a:r>
              <a:rPr lang="fr-F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Partage des expérimentations mises en œuvre au sein des classes </a:t>
            </a:r>
          </a:p>
          <a:p>
            <a:pPr algn="ctr">
              <a:defRPr/>
            </a:pPr>
            <a:r>
              <a:rPr lang="fr-F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 à la formation sur l’aménagement des espaces au service des apprentissages langagiers en maternelle.</a:t>
            </a:r>
          </a:p>
        </p:txBody>
      </p:sp>
    </p:spTree>
    <p:extLst>
      <p:ext uri="{BB962C8B-B14F-4D97-AF65-F5344CB8AC3E}">
        <p14:creationId xmlns:p14="http://schemas.microsoft.com/office/powerpoint/2010/main" val="2324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69961" y="1867435"/>
            <a:ext cx="10522039" cy="4494727"/>
          </a:xfrm>
        </p:spPr>
        <p:txBody>
          <a:bodyPr>
            <a:normAutofit fontScale="90000"/>
          </a:bodyPr>
          <a:lstStyle/>
          <a:p>
            <a:r>
              <a:rPr lang="fr-FR" sz="2400" dirty="0" smtClean="0"/>
              <a:t>1) Les ateliers autonomes en MS-GS par C. </a:t>
            </a:r>
            <a:r>
              <a:rPr lang="fr-FR" sz="2400" dirty="0" err="1" smtClean="0"/>
              <a:t>Duburque</a:t>
            </a:r>
            <a:r>
              <a:rPr lang="fr-FR" sz="2400" dirty="0" smtClean="0"/>
              <a:t> à l’école d’</a:t>
            </a:r>
            <a:r>
              <a:rPr lang="fr-FR" sz="2400" dirty="0" err="1" smtClean="0"/>
              <a:t>Agnin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2) Les ateliers autonomes en PS-MS par E. </a:t>
            </a:r>
            <a:r>
              <a:rPr lang="fr-FR" sz="2400" dirty="0" err="1" smtClean="0"/>
              <a:t>Guibertin</a:t>
            </a:r>
            <a:r>
              <a:rPr lang="fr-FR" sz="2400" dirty="0" smtClean="0"/>
              <a:t>, école maternelle Bayard de Roussillon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3) </a:t>
            </a:r>
            <a:r>
              <a:rPr lang="fr-FR" sz="2400" dirty="0"/>
              <a:t>Création d’un espace écrit par I. </a:t>
            </a:r>
            <a:r>
              <a:rPr lang="fr-FR" sz="2400" dirty="0" err="1"/>
              <a:t>Dupoux</a:t>
            </a:r>
            <a:r>
              <a:rPr lang="fr-FR" sz="2400" dirty="0"/>
              <a:t> à l’école Wallon de </a:t>
            </a:r>
            <a:r>
              <a:rPr lang="fr-FR" sz="2400" dirty="0" smtClean="0"/>
              <a:t>Roussillon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4) Aménagement en espaces en </a:t>
            </a:r>
            <a:r>
              <a:rPr lang="fr-FR" sz="2400" dirty="0"/>
              <a:t>PS </a:t>
            </a:r>
            <a:r>
              <a:rPr lang="fr-FR" sz="2400" dirty="0" smtClean="0"/>
              <a:t>par E. </a:t>
            </a:r>
            <a:r>
              <a:rPr lang="fr-FR" sz="2400" dirty="0" err="1" smtClean="0"/>
              <a:t>Dufeau</a:t>
            </a:r>
            <a:r>
              <a:rPr lang="fr-FR" sz="2400" dirty="0" smtClean="0"/>
              <a:t> à l’école Port </a:t>
            </a:r>
            <a:r>
              <a:rPr lang="fr-FR" sz="2400" dirty="0"/>
              <a:t>Vieux </a:t>
            </a:r>
            <a:r>
              <a:rPr lang="fr-FR" sz="2400" dirty="0" smtClean="0"/>
              <a:t>de Saint </a:t>
            </a:r>
            <a:r>
              <a:rPr lang="fr-FR" sz="2400" dirty="0"/>
              <a:t>Maurice </a:t>
            </a:r>
            <a:r>
              <a:rPr lang="fr-FR" sz="2400" dirty="0" smtClean="0"/>
              <a:t>l’Exil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5) Le vestibule des parents et la création de nouveaux espaces par A. </a:t>
            </a:r>
            <a:r>
              <a:rPr lang="fr-FR" sz="2400" dirty="0" err="1" smtClean="0"/>
              <a:t>Blanquart</a:t>
            </a:r>
            <a:r>
              <a:rPr lang="fr-FR" sz="2400" dirty="0" smtClean="0"/>
              <a:t> à </a:t>
            </a:r>
            <a:r>
              <a:rPr lang="fr-FR" sz="2400" dirty="0" err="1" smtClean="0"/>
              <a:t>Cheyssieu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 smtClean="0"/>
              <a:t>6) Coins de la classe flexible à </a:t>
            </a:r>
            <a:r>
              <a:rPr lang="fr-FR" sz="2400" dirty="0" smtClean="0"/>
              <a:t>Sablons</a:t>
            </a:r>
            <a:br>
              <a:rPr lang="fr-FR" sz="2400" dirty="0" smtClean="0"/>
            </a:b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 smtClean="0"/>
              <a:t>7) La bande numérique et le libre accès par S. </a:t>
            </a:r>
            <a:r>
              <a:rPr lang="fr-FR" sz="2400" dirty="0" err="1" smtClean="0"/>
              <a:t>Raillon</a:t>
            </a:r>
            <a:r>
              <a:rPr lang="fr-FR" sz="2400" dirty="0" smtClean="0"/>
              <a:t> à l’école de </a:t>
            </a:r>
            <a:r>
              <a:rPr lang="fr-FR" sz="2400" dirty="0" err="1" smtClean="0"/>
              <a:t>Glay</a:t>
            </a:r>
            <a:r>
              <a:rPr lang="fr-FR" sz="2400" dirty="0"/>
              <a:t> </a:t>
            </a:r>
            <a:r>
              <a:rPr lang="fr-FR" sz="2400" dirty="0" smtClean="0"/>
              <a:t>de St Clair du Rhône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8) Les défis individuels par Céline </a:t>
            </a:r>
            <a:r>
              <a:rPr lang="fr-FR" sz="2400" dirty="0" err="1" smtClean="0"/>
              <a:t>Lagoutte</a:t>
            </a:r>
            <a:r>
              <a:rPr lang="fr-FR" sz="2400" dirty="0" smtClean="0"/>
              <a:t> à l’école d’</a:t>
            </a:r>
            <a:r>
              <a:rPr lang="fr-FR" sz="2400" dirty="0" err="1" smtClean="0"/>
              <a:t>Auberives</a:t>
            </a:r>
            <a:r>
              <a:rPr lang="fr-FR" sz="2400" dirty="0" smtClean="0"/>
              <a:t> sur </a:t>
            </a:r>
            <a:r>
              <a:rPr lang="fr-FR" sz="2400" dirty="0" err="1" smtClean="0"/>
              <a:t>Varèze</a:t>
            </a:r>
            <a:endParaRPr lang="fr-FR" sz="2400" dirty="0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1023938" y="437971"/>
            <a:ext cx="10064772" cy="82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defRPr/>
            </a:pPr>
            <a:r>
              <a:rPr lang="fr-FR" altLang="fr-FR" sz="3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PRESENTATIONS</a:t>
            </a:r>
          </a:p>
        </p:txBody>
      </p:sp>
    </p:spTree>
    <p:extLst>
      <p:ext uri="{BB962C8B-B14F-4D97-AF65-F5344CB8AC3E}">
        <p14:creationId xmlns:p14="http://schemas.microsoft.com/office/powerpoint/2010/main" val="375710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1674253" y="927278"/>
            <a:ext cx="9723549" cy="473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defRPr/>
            </a:pPr>
            <a:r>
              <a:rPr lang="fr-FR" altLang="fr-FR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TRES GRAND MERCI </a:t>
            </a:r>
          </a:p>
          <a:p>
            <a:pPr algn="ctr" eaLnBrk="1" hangingPunct="1">
              <a:defRPr/>
            </a:pPr>
            <a:r>
              <a:rPr lang="fr-FR" altLang="fr-FR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VOTRE PARTAGE</a:t>
            </a:r>
          </a:p>
        </p:txBody>
      </p:sp>
    </p:spTree>
    <p:extLst>
      <p:ext uri="{BB962C8B-B14F-4D97-AF65-F5344CB8AC3E}">
        <p14:creationId xmlns:p14="http://schemas.microsoft.com/office/powerpoint/2010/main" val="4004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202</Words>
  <Application>Microsoft Office PowerPoint</Application>
  <PresentationFormat>Grand écran</PresentationFormat>
  <Paragraphs>19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Century Gothic</vt:lpstr>
      <vt:lpstr>Thème Office</vt:lpstr>
      <vt:lpstr>Présentation PowerPoint</vt:lpstr>
      <vt:lpstr>Présentation PowerPoint</vt:lpstr>
      <vt:lpstr>1) Les ateliers autonomes en MS-GS par C. Duburque à l’école d’Agnin  2) Les ateliers autonomes en PS-MS par E. Guibertin, école maternelle Bayard de Roussillon  3) Création d’un espace écrit par I. Dupoux à l’école Wallon de Roussillon  4) Aménagement en espaces en PS par E. Dufeau à l’école Port Vieux de Saint Maurice l’Exil  5) Le vestibule des parents et la création de nouveaux espaces par A. Blanquart à Cheyssieu  6) Coins de la classe flexible à Sablons  7) La bande numérique et le libre accès par S. Raillon à l’école de Glay de St Clair du Rhône  8) Les défis individuels par Céline Lagoutte à l’école d’Auberives sur Varèze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MASTER</dc:creator>
  <cp:lastModifiedBy>MASTER</cp:lastModifiedBy>
  <cp:revision>131</cp:revision>
  <cp:lastPrinted>2021-06-15T13:06:01Z</cp:lastPrinted>
  <dcterms:created xsi:type="dcterms:W3CDTF">2021-05-10T14:23:31Z</dcterms:created>
  <dcterms:modified xsi:type="dcterms:W3CDTF">2021-06-15T13:06:07Z</dcterms:modified>
</cp:coreProperties>
</file>